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6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906000" cy="6858000" type="A4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7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84" autoAdjust="0"/>
    <p:restoredTop sz="96524" autoAdjust="0"/>
  </p:normalViewPr>
  <p:slideViewPr>
    <p:cSldViewPr>
      <p:cViewPr varScale="1">
        <p:scale>
          <a:sx n="75" d="100"/>
          <a:sy n="75" d="100"/>
        </p:scale>
        <p:origin x="-204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53F426-6B3D-4273-9732-184B93EC8AE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7268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FF2D6B9-9387-48E7-A05B-A75BF7018A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099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4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776536" y="4077074"/>
            <a:ext cx="8328596" cy="57658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ctr"/>
          <a:lstStyle>
            <a:lvl1pPr>
              <a:defRPr kumimoji="1" sz="2600">
                <a:solidFill>
                  <a:srgbClr val="004780"/>
                </a:solidFill>
              </a:defRPr>
            </a:lvl1pPr>
          </a:lstStyle>
          <a:p>
            <a:pPr lvl="0"/>
            <a:r>
              <a:rPr lang="fr-FR" noProof="0" smtClean="0"/>
              <a:t>Modifiez le style du titre</a:t>
            </a:r>
            <a:endParaRPr lang="fr-FR" noProof="0" dirty="0" smtClean="0"/>
          </a:p>
        </p:txBody>
      </p:sp>
      <p:sp>
        <p:nvSpPr>
          <p:cNvPr id="3117" name="Rectangle 4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76537" y="4725144"/>
            <a:ext cx="8352855" cy="43279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pPr lvl="0"/>
            <a:r>
              <a:rPr lang="fr-FR" noProof="0" smtClean="0"/>
              <a:t>Modifiez le style des sous-titres du masque</a:t>
            </a:r>
            <a:endParaRPr lang="fr-FR" noProof="0" dirty="0" smtClean="0"/>
          </a:p>
        </p:txBody>
      </p:sp>
    </p:spTree>
    <p:extLst>
      <p:ext uri="{BB962C8B-B14F-4D97-AF65-F5344CB8AC3E}">
        <p14:creationId xmlns:p14="http://schemas.microsoft.com/office/powerpoint/2010/main" val="172404478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3052" y="1289050"/>
            <a:ext cx="9324975" cy="50196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5 février 2016- Propriété de Solucom, reproduction interdite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075574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3052" y="1289050"/>
            <a:ext cx="4586288" cy="50196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11740" y="1289050"/>
            <a:ext cx="4586287" cy="50196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5 février 2016- Propriété de Solucom, reproduction interdite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541378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5 février 2016- Propriété de Solucom, reproduction interdite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84097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992263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4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776536" y="4077074"/>
            <a:ext cx="8328596" cy="57658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ctr"/>
          <a:lstStyle>
            <a:lvl1pPr>
              <a:defRPr kumimoji="1" sz="2600">
                <a:solidFill>
                  <a:srgbClr val="004780"/>
                </a:solidFill>
              </a:defRPr>
            </a:lvl1pPr>
          </a:lstStyle>
          <a:p>
            <a:pPr lvl="0"/>
            <a:r>
              <a:rPr lang="fr-FR" noProof="0" smtClean="0"/>
              <a:t>Modifiez le style du titre</a:t>
            </a:r>
            <a:endParaRPr lang="fr-FR" noProof="0" smtClean="0"/>
          </a:p>
        </p:txBody>
      </p:sp>
      <p:sp>
        <p:nvSpPr>
          <p:cNvPr id="3117" name="Rectangle 4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776537" y="4725144"/>
            <a:ext cx="8352855" cy="43279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buFont typeface="Wingdings" pitchFamily="2" charset="2"/>
              <a:buNone/>
              <a:defRPr sz="1800"/>
            </a:lvl1pPr>
          </a:lstStyle>
          <a:p>
            <a:pPr lvl="0"/>
            <a:r>
              <a:rPr lang="fr-FR" noProof="0" smtClean="0"/>
              <a:t>Modifiez le style des sous-titres du masque</a:t>
            </a:r>
            <a:endParaRPr lang="fr-FR" noProof="0" smtClean="0"/>
          </a:p>
        </p:txBody>
      </p:sp>
      <p:pic>
        <p:nvPicPr>
          <p:cNvPr id="6" name="Picture 2" descr="C:\Users\herwal\Desktop\Picture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6" y="5791048"/>
            <a:ext cx="2405064" cy="106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528291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0" y="-26988"/>
            <a:ext cx="9921875" cy="927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477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5024A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44000" tIns="72000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43" name="BDP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669088"/>
            <a:ext cx="9921875" cy="18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kumimoji="1" sz="80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fr-FR" smtClean="0"/>
              <a:t>5 février 2016- Propriété de Solucom, reproduction interdite</a:t>
            </a:r>
            <a:endParaRPr lang="fr-FR"/>
          </a:p>
        </p:txBody>
      </p:sp>
      <p:sp>
        <p:nvSpPr>
          <p:cNvPr id="1047" name="Numero"/>
          <p:cNvSpPr>
            <a:spLocks noChangeArrowheads="1"/>
          </p:cNvSpPr>
          <p:nvPr/>
        </p:nvSpPr>
        <p:spPr bwMode="auto">
          <a:xfrm>
            <a:off x="9272588" y="6669092"/>
            <a:ext cx="576262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0" hangingPunct="0"/>
            <a:fld id="{2BD4DD48-17BC-4FDF-AB5F-031E7608C1BF}" type="slidenum">
              <a:rPr kumimoji="1" lang="fr-CA" sz="800">
                <a:solidFill>
                  <a:srgbClr val="5F5F5F"/>
                </a:solidFill>
                <a:cs typeface="Arial" charset="0"/>
              </a:rPr>
              <a:pPr algn="r" eaLnBrk="0" hangingPunct="0"/>
              <a:t>‹N°›</a:t>
            </a:fld>
            <a:endParaRPr kumimoji="1" lang="fr-CA" sz="800">
              <a:solidFill>
                <a:srgbClr val="5F5F5F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7" r:id="rId1"/>
    <p:sldLayoutId id="2147484068" r:id="rId2"/>
    <p:sldLayoutId id="2147484069" r:id="rId3"/>
    <p:sldLayoutId id="2147484070" r:id="rId4"/>
    <p:sldLayoutId id="2147484071" r:id="rId5"/>
    <p:sldLayoutId id="2147484065" r:id="rId6"/>
  </p:sldLayoutIdLst>
  <p:transition>
    <p:wipe dir="d"/>
  </p:transition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charset="0"/>
        </a:defRPr>
      </a:lvl9pPr>
    </p:titleStyle>
    <p:bodyStyle>
      <a:lvl1pPr marL="274638" indent="-274638" algn="l" rtl="0" eaLnBrk="1" fontAlgn="base" hangingPunct="1">
        <a:spcBef>
          <a:spcPct val="50000"/>
        </a:spcBef>
        <a:spcAft>
          <a:spcPct val="0"/>
        </a:spcAft>
        <a:buClr>
          <a:srgbClr val="004780"/>
        </a:buClr>
        <a:buFont typeface="Wingdings" pitchFamily="2" charset="2"/>
        <a:buChar char="§"/>
        <a:defRPr kumimoji="1" sz="2400">
          <a:solidFill>
            <a:srgbClr val="5F5F5F"/>
          </a:solidFill>
          <a:latin typeface="+mn-lt"/>
          <a:ea typeface="+mn-ea"/>
          <a:cs typeface="+mn-cs"/>
        </a:defRPr>
      </a:lvl1pPr>
      <a:lvl2pPr marL="722313" indent="-268288" algn="l" rtl="0" eaLnBrk="1" fontAlgn="base" hangingPunct="1">
        <a:spcBef>
          <a:spcPct val="20000"/>
        </a:spcBef>
        <a:spcAft>
          <a:spcPct val="0"/>
        </a:spcAft>
        <a:buClr>
          <a:srgbClr val="004780"/>
        </a:buClr>
        <a:buSzPct val="65000"/>
        <a:buFont typeface="Webdings" pitchFamily="18" charset="2"/>
        <a:buChar char="4"/>
        <a:defRPr kumimoji="1" sz="2000">
          <a:solidFill>
            <a:srgbClr val="5F5F5F"/>
          </a:solidFill>
          <a:latin typeface="+mn-lt"/>
        </a:defRPr>
      </a:lvl2pPr>
      <a:lvl3pPr marL="1081088" indent="-179388" algn="l" rtl="0" eaLnBrk="1" fontAlgn="base" hangingPunct="1">
        <a:spcBef>
          <a:spcPct val="20000"/>
        </a:spcBef>
        <a:spcAft>
          <a:spcPct val="0"/>
        </a:spcAft>
        <a:buClr>
          <a:srgbClr val="004780"/>
        </a:buClr>
        <a:buSzPct val="50000"/>
        <a:buFont typeface="Webdings" pitchFamily="18" charset="2"/>
        <a:buChar char="="/>
        <a:defRPr kumimoji="1" sz="1300">
          <a:solidFill>
            <a:srgbClr val="5F5F5F"/>
          </a:solidFill>
          <a:latin typeface="+mn-lt"/>
        </a:defRPr>
      </a:lvl3pPr>
      <a:lvl4pPr marL="1344613" indent="-84138" algn="l" rtl="0" eaLnBrk="1" fontAlgn="base" hangingPunct="1">
        <a:spcBef>
          <a:spcPct val="20000"/>
        </a:spcBef>
        <a:spcAft>
          <a:spcPct val="0"/>
        </a:spcAft>
        <a:buClr>
          <a:srgbClr val="004780"/>
        </a:buClr>
        <a:buSzPct val="80000"/>
        <a:buFont typeface="Microsoft Sans Serif" pitchFamily="34" charset="0"/>
        <a:buChar char="-"/>
        <a:defRPr kumimoji="1" sz="1000">
          <a:solidFill>
            <a:srgbClr val="5F5F5F"/>
          </a:solidFill>
          <a:latin typeface="+mn-lt"/>
        </a:defRPr>
      </a:lvl4pPr>
      <a:lvl5pPr marL="1609725" indent="-85725" algn="l" rtl="0" eaLnBrk="1" fontAlgn="base" hangingPunct="1">
        <a:spcBef>
          <a:spcPct val="20000"/>
        </a:spcBef>
        <a:spcAft>
          <a:spcPct val="0"/>
        </a:spcAft>
        <a:buClr>
          <a:srgbClr val="004780"/>
        </a:buClr>
        <a:buSzPct val="80000"/>
        <a:buChar char="•"/>
        <a:defRPr kumimoji="1" sz="800">
          <a:solidFill>
            <a:srgbClr val="5F5F5F"/>
          </a:solidFill>
          <a:latin typeface="+mn-lt"/>
        </a:defRPr>
      </a:lvl5pPr>
      <a:lvl6pPr marL="2066925" indent="-85725" algn="l" rtl="0" eaLnBrk="1" fontAlgn="base" hangingPunct="1">
        <a:spcBef>
          <a:spcPct val="20000"/>
        </a:spcBef>
        <a:spcAft>
          <a:spcPct val="0"/>
        </a:spcAft>
        <a:buClr>
          <a:srgbClr val="004780"/>
        </a:buClr>
        <a:buSzPct val="80000"/>
        <a:buChar char="•"/>
        <a:defRPr kumimoji="1" sz="800">
          <a:solidFill>
            <a:srgbClr val="5F5F5F"/>
          </a:solidFill>
          <a:latin typeface="+mn-lt"/>
        </a:defRPr>
      </a:lvl6pPr>
      <a:lvl7pPr marL="2524125" indent="-85725" algn="l" rtl="0" eaLnBrk="1" fontAlgn="base" hangingPunct="1">
        <a:spcBef>
          <a:spcPct val="20000"/>
        </a:spcBef>
        <a:spcAft>
          <a:spcPct val="0"/>
        </a:spcAft>
        <a:buClr>
          <a:srgbClr val="004780"/>
        </a:buClr>
        <a:buSzPct val="80000"/>
        <a:buChar char="•"/>
        <a:defRPr kumimoji="1" sz="800">
          <a:solidFill>
            <a:srgbClr val="5F5F5F"/>
          </a:solidFill>
          <a:latin typeface="+mn-lt"/>
        </a:defRPr>
      </a:lvl7pPr>
      <a:lvl8pPr marL="2981325" indent="-85725" algn="l" rtl="0" eaLnBrk="1" fontAlgn="base" hangingPunct="1">
        <a:spcBef>
          <a:spcPct val="20000"/>
        </a:spcBef>
        <a:spcAft>
          <a:spcPct val="0"/>
        </a:spcAft>
        <a:buClr>
          <a:srgbClr val="004780"/>
        </a:buClr>
        <a:buSzPct val="80000"/>
        <a:buChar char="•"/>
        <a:defRPr kumimoji="1" sz="800">
          <a:solidFill>
            <a:srgbClr val="5F5F5F"/>
          </a:solidFill>
          <a:latin typeface="+mn-lt"/>
        </a:defRPr>
      </a:lvl8pPr>
      <a:lvl9pPr marL="3438525" indent="-85725" algn="l" rtl="0" eaLnBrk="1" fontAlgn="base" hangingPunct="1">
        <a:spcBef>
          <a:spcPct val="20000"/>
        </a:spcBef>
        <a:spcAft>
          <a:spcPct val="0"/>
        </a:spcAft>
        <a:buClr>
          <a:srgbClr val="004780"/>
        </a:buClr>
        <a:buSzPct val="80000"/>
        <a:buChar char="•"/>
        <a:defRPr kumimoji="1" sz="800">
          <a:solidFill>
            <a:srgbClr val="5F5F5F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iangle isocèle 7"/>
          <p:cNvSpPr/>
          <p:nvPr/>
        </p:nvSpPr>
        <p:spPr>
          <a:xfrm>
            <a:off x="1424608" y="1700808"/>
            <a:ext cx="6048672" cy="3997102"/>
          </a:xfrm>
          <a:prstGeom prst="triangle">
            <a:avLst/>
          </a:prstGeom>
          <a:solidFill>
            <a:srgbClr val="345C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360" y="2103239"/>
            <a:ext cx="440495" cy="605681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4554" y="4919630"/>
            <a:ext cx="284487" cy="65615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176" y="4970103"/>
            <a:ext cx="261544" cy="605681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3584848" y="2780928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Autorités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régulatrices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441824" y="4869160"/>
            <a:ext cx="1215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Exploitants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Fournisseurs de service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322144" y="4941168"/>
            <a:ext cx="1215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Organismes </a:t>
            </a:r>
          </a:p>
          <a:p>
            <a:pPr algn="ctr"/>
            <a:r>
              <a:rPr lang="fr-FR" sz="1200" dirty="0">
                <a:solidFill>
                  <a:schemeClr val="bg1"/>
                </a:solidFill>
              </a:rPr>
              <a:t>d</a:t>
            </a:r>
            <a:r>
              <a:rPr lang="fr-FR" sz="1200" dirty="0" smtClean="0">
                <a:solidFill>
                  <a:schemeClr val="bg1"/>
                </a:solidFill>
              </a:rPr>
              <a:t>e contrôle</a:t>
            </a:r>
            <a:endParaRPr lang="fr-FR" sz="1200" dirty="0">
              <a:solidFill>
                <a:schemeClr val="bg1"/>
              </a:solidFill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 flipV="1">
            <a:off x="2826508" y="3485555"/>
            <a:ext cx="720000" cy="870192"/>
          </a:xfrm>
          <a:prstGeom prst="straightConnector1">
            <a:avLst/>
          </a:prstGeom>
          <a:ln w="38100"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5425196" y="3517371"/>
            <a:ext cx="684280" cy="919741"/>
          </a:xfrm>
          <a:prstGeom prst="straightConnector1">
            <a:avLst/>
          </a:prstGeom>
          <a:ln w="38100"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>
            <a:off x="3953992" y="5192325"/>
            <a:ext cx="1143024" cy="0"/>
          </a:xfrm>
          <a:prstGeom prst="straightConnector1">
            <a:avLst/>
          </a:prstGeom>
          <a:ln w="38100"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3546508" y="3729226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</a:rPr>
              <a:t>Séparation des pouvoirs</a:t>
            </a:r>
            <a:endParaRPr lang="fr-FR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>
            <a:off x="3368824" y="605104"/>
            <a:ext cx="2952328" cy="1584176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fr-FR" sz="1600" b="1" dirty="0" smtClean="0"/>
              <a:t>Management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Définir les objectifs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Définir les règles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Fournir les moyens</a:t>
            </a:r>
            <a:endParaRPr lang="fr-FR" sz="1600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128464" y="4221088"/>
            <a:ext cx="2952328" cy="1584176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fr-FR" sz="1600" b="1" dirty="0" smtClean="0"/>
              <a:t>Organisation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Répartir les tâches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Prévenir, conduire, résister, rattraper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Entretenir les barrières techniques</a:t>
            </a:r>
            <a:endParaRPr lang="fr-FR" sz="1600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6537176" y="4226408"/>
            <a:ext cx="2952328" cy="1584176"/>
          </a:xfrm>
          <a:prstGeom prst="round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fr-FR" sz="1600" b="1" dirty="0" smtClean="0"/>
              <a:t>Comportement individuel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Intégrer le sens de mon 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Comprendre mon rôle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M’impliquer, agir en responsable</a:t>
            </a:r>
            <a:endParaRPr lang="fr-FR" sz="1600" dirty="0"/>
          </a:p>
        </p:txBody>
      </p:sp>
      <p:sp>
        <p:nvSpPr>
          <p:cNvPr id="5" name="Flèche droite 4"/>
          <p:cNvSpPr/>
          <p:nvPr/>
        </p:nvSpPr>
        <p:spPr>
          <a:xfrm rot="19024438">
            <a:off x="683622" y="2684206"/>
            <a:ext cx="2880000" cy="648000"/>
          </a:xfrm>
          <a:prstGeom prst="rightArrow">
            <a:avLst>
              <a:gd name="adj1" fmla="val 50000"/>
              <a:gd name="adj2" fmla="val 52768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Responsabilise</a:t>
            </a:r>
            <a:endParaRPr lang="fr-FR" dirty="0"/>
          </a:p>
        </p:txBody>
      </p:sp>
      <p:sp>
        <p:nvSpPr>
          <p:cNvPr id="6" name="Flèche gauche 5"/>
          <p:cNvSpPr/>
          <p:nvPr/>
        </p:nvSpPr>
        <p:spPr>
          <a:xfrm rot="18963472">
            <a:off x="206669" y="2229648"/>
            <a:ext cx="2880000" cy="648072"/>
          </a:xfrm>
          <a:prstGeom prst="lef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Anime</a:t>
            </a:r>
            <a:endParaRPr lang="fr-FR" dirty="0"/>
          </a:p>
        </p:txBody>
      </p:sp>
      <p:sp>
        <p:nvSpPr>
          <p:cNvPr id="7" name="Flèche droite 6"/>
          <p:cNvSpPr/>
          <p:nvPr/>
        </p:nvSpPr>
        <p:spPr>
          <a:xfrm>
            <a:off x="3441152" y="5051139"/>
            <a:ext cx="2880000" cy="64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Coordonne</a:t>
            </a:r>
            <a:endParaRPr lang="fr-FR" dirty="0"/>
          </a:p>
        </p:txBody>
      </p:sp>
      <p:sp>
        <p:nvSpPr>
          <p:cNvPr id="9" name="Flèche gauche 8"/>
          <p:cNvSpPr/>
          <p:nvPr/>
        </p:nvSpPr>
        <p:spPr>
          <a:xfrm rot="2060695">
            <a:off x="6900962" y="2025078"/>
            <a:ext cx="2880000" cy="648000"/>
          </a:xfrm>
          <a:prstGeom prst="leftArrow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Explique, encourage</a:t>
            </a:r>
            <a:endParaRPr lang="fr-FR" dirty="0"/>
          </a:p>
        </p:txBody>
      </p:sp>
      <p:sp>
        <p:nvSpPr>
          <p:cNvPr id="23" name="Flèche gauche 22"/>
          <p:cNvSpPr/>
          <p:nvPr/>
        </p:nvSpPr>
        <p:spPr>
          <a:xfrm>
            <a:off x="3441152" y="4403139"/>
            <a:ext cx="2880000" cy="648000"/>
          </a:xfrm>
          <a:prstGeom prst="leftArrow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Fait corps</a:t>
            </a:r>
            <a:endParaRPr lang="fr-FR" dirty="0"/>
          </a:p>
        </p:txBody>
      </p:sp>
      <p:sp>
        <p:nvSpPr>
          <p:cNvPr id="25" name="Flèche droite 24"/>
          <p:cNvSpPr/>
          <p:nvPr/>
        </p:nvSpPr>
        <p:spPr>
          <a:xfrm rot="2099393">
            <a:off x="6683987" y="2578509"/>
            <a:ext cx="2880000" cy="6480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Intervient, soutien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7232381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olucom">
      <a:dk1>
        <a:srgbClr val="5F5F5F"/>
      </a:dk1>
      <a:lt1>
        <a:sysClr val="window" lastClr="FFFFFF"/>
      </a:lt1>
      <a:dk2>
        <a:srgbClr val="ED7404"/>
      </a:dk2>
      <a:lt2>
        <a:srgbClr val="00477F"/>
      </a:lt2>
      <a:accent1>
        <a:srgbClr val="9CB9D8"/>
      </a:accent1>
      <a:accent2>
        <a:srgbClr val="C79DA4"/>
      </a:accent2>
      <a:accent3>
        <a:srgbClr val="C0C0C0"/>
      </a:accent3>
      <a:accent4>
        <a:srgbClr val="C8E0A2"/>
      </a:accent4>
      <a:accent5>
        <a:srgbClr val="F4CA92"/>
      </a:accent5>
      <a:accent6>
        <a:srgbClr val="D6DCE4"/>
      </a:accent6>
      <a:hlink>
        <a:srgbClr val="00477F"/>
      </a:hlink>
      <a:folHlink>
        <a:srgbClr val="00477F"/>
      </a:folHlink>
    </a:clrScheme>
    <a:fontScheme name="Modele_Complet_Groupe_Soluco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ésentation2" id="{51C1351A-7169-4FC6-B9D9-4177AE00E074}" vid="{6505FE9C-C81D-45E3-878B-BB0EBFD6842B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48</TotalTime>
  <Words>67</Words>
  <Application>Microsoft Office PowerPoint</Application>
  <PresentationFormat>Format A4 (210 x 297 mm)</PresentationFormat>
  <Paragraphs>25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Blank</vt:lpstr>
      <vt:lpstr>Présentation PowerPoint</vt:lpstr>
      <vt:lpstr>Présentation PowerPoint</vt:lpstr>
    </vt:vector>
  </TitlesOfParts>
  <Company>SOLUCOM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Sophie THENOT</dc:creator>
  <cp:lastModifiedBy>Sophie THENOT</cp:lastModifiedBy>
  <cp:revision>4</cp:revision>
  <dcterms:created xsi:type="dcterms:W3CDTF">2016-02-17T11:53:33Z</dcterms:created>
  <dcterms:modified xsi:type="dcterms:W3CDTF">2016-02-17T12:42:04Z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rePresentation">
    <vt:lpwstr/>
  </property>
  <property fmtid="{D5CDD505-2E9C-101B-9397-08002B2CF9AE}" pid="3" name="ssTitrePresentation">
    <vt:lpwstr/>
  </property>
  <property fmtid="{D5CDD505-2E9C-101B-9397-08002B2CF9AE}" pid="4" name="Redacteur">
    <vt:lpwstr>Simon Radier</vt:lpwstr>
  </property>
  <property fmtid="{D5CDD505-2E9C-101B-9397-08002B2CF9AE}" pid="5" name="Client">
    <vt:lpwstr/>
  </property>
  <property fmtid="{D5CDD505-2E9C-101B-9397-08002B2CF9AE}" pid="6" name="ClientBDP">
    <vt:lpwstr/>
  </property>
  <property fmtid="{D5CDD505-2E9C-101B-9397-08002B2CF9AE}" pid="7" name="TitrePresentationBDP">
    <vt:lpwstr/>
  </property>
  <property fmtid="{D5CDD505-2E9C-101B-9397-08002B2CF9AE}" pid="8" name="ssTitrePresentationBDP">
    <vt:lpwstr/>
  </property>
  <property fmtid="{D5CDD505-2E9C-101B-9397-08002B2CF9AE}" pid="9" name="Logo">
    <vt:lpwstr>sans</vt:lpwstr>
  </property>
  <property fmtid="{D5CDD505-2E9C-101B-9397-08002B2CF9AE}" pid="10" name="Date">
    <vt:lpwstr>1 juillet 2015</vt:lpwstr>
  </property>
  <property fmtid="{D5CDD505-2E9C-101B-9397-08002B2CF9AE}" pid="11" name="Initiales">
    <vt:lpwstr>SRA</vt:lpwstr>
  </property>
  <property fmtid="{D5CDD505-2E9C-101B-9397-08002B2CF9AE}" pid="12" name="VersionNormeDoc">
    <vt:lpwstr>15.0</vt:lpwstr>
  </property>
  <property fmtid="{D5CDD505-2E9C-101B-9397-08002B2CF9AE}" pid="13" name="NoChrono">
    <vt:lpwstr/>
  </property>
  <property fmtid="{D5CDD505-2E9C-101B-9397-08002B2CF9AE}" pid="14" name="TypeDoc">
    <vt:lpwstr/>
  </property>
  <property fmtid="{D5CDD505-2E9C-101B-9397-08002B2CF9AE}" pid="15" name="Nom">
    <vt:lpwstr>Simon Radier</vt:lpwstr>
  </property>
  <property fmtid="{D5CDD505-2E9C-101B-9397-08002B2CF9AE}" pid="16" name="Fonction">
    <vt:lpwstr>Consultant</vt:lpwstr>
  </property>
  <property fmtid="{D5CDD505-2E9C-101B-9397-08002B2CF9AE}" pid="17" name="Telephone">
    <vt:lpwstr>X XX XX XX XX</vt:lpwstr>
  </property>
  <property fmtid="{D5CDD505-2E9C-101B-9397-08002B2CF9AE}" pid="18" name="Fax">
    <vt:lpwstr/>
  </property>
  <property fmtid="{D5CDD505-2E9C-101B-9397-08002B2CF9AE}" pid="19" name="Portable">
    <vt:lpwstr>X XX XX XX XX</vt:lpwstr>
  </property>
  <property fmtid="{D5CDD505-2E9C-101B-9397-08002B2CF9AE}" pid="20" name="Mail">
    <vt:lpwstr>simon.radier@solucom.fr</vt:lpwstr>
  </property>
  <property fmtid="{D5CDD505-2E9C-101B-9397-08002B2CF9AE}" pid="21" name="afficherPropriete">
    <vt:bool>true</vt:bool>
  </property>
  <property fmtid="{D5CDD505-2E9C-101B-9397-08002B2CF9AE}" pid="22" name="afficherConfidentiel">
    <vt:bool>false</vt:bool>
  </property>
  <property fmtid="{D5CDD505-2E9C-101B-9397-08002B2CF9AE}" pid="23" name="dvpDurable">
    <vt:bool>false</vt:bool>
  </property>
  <property fmtid="{D5CDD505-2E9C-101B-9397-08002B2CF9AE}" pid="24" name="nouveau">
    <vt:lpwstr>pas un nouveau document</vt:lpwstr>
  </property>
  <property fmtid="{D5CDD505-2E9C-101B-9397-08002B2CF9AE}" pid="25" name="TextePiedPage">
    <vt:lpwstr/>
  </property>
</Properties>
</file>