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EN Axel" userId="bfbfc44d-0988-4531-9d20-1ea541c4cf63" providerId="ADAL" clId="{FBF91F3B-B522-4BA4-A213-6848F7BA9E83}"/>
    <pc:docChg chg="modSld">
      <pc:chgData name="PETERSEN Axel" userId="bfbfc44d-0988-4531-9d20-1ea541c4cf63" providerId="ADAL" clId="{FBF91F3B-B522-4BA4-A213-6848F7BA9E83}" dt="2023-06-30T12:13:46" v="29"/>
      <pc:docMkLst>
        <pc:docMk/>
      </pc:docMkLst>
      <pc:sldChg chg="modSp mod">
        <pc:chgData name="PETERSEN Axel" userId="bfbfc44d-0988-4531-9d20-1ea541c4cf63" providerId="ADAL" clId="{FBF91F3B-B522-4BA4-A213-6848F7BA9E83}" dt="2023-06-30T12:13:46" v="29"/>
        <pc:sldMkLst>
          <pc:docMk/>
          <pc:sldMk cId="4055662028" sldId="256"/>
        </pc:sldMkLst>
        <pc:spChg chg="mod">
          <ac:chgData name="PETERSEN Axel" userId="bfbfc44d-0988-4531-9d20-1ea541c4cf63" providerId="ADAL" clId="{FBF91F3B-B522-4BA4-A213-6848F7BA9E83}" dt="2023-06-30T12:11:38.956" v="6"/>
          <ac:spMkLst>
            <pc:docMk/>
            <pc:sldMk cId="4055662028" sldId="256"/>
            <ac:spMk id="14" creationId="{205C97B8-F2C8-D8BF-9BC6-B070D5552E52}"/>
          </ac:spMkLst>
        </pc:spChg>
        <pc:spChg chg="mod">
          <ac:chgData name="PETERSEN Axel" userId="bfbfc44d-0988-4531-9d20-1ea541c4cf63" providerId="ADAL" clId="{FBF91F3B-B522-4BA4-A213-6848F7BA9E83}" dt="2023-06-30T12:11:13.516" v="5" actId="14100"/>
          <ac:spMkLst>
            <pc:docMk/>
            <pc:sldMk cId="4055662028" sldId="256"/>
            <ac:spMk id="15" creationId="{00EB21EC-2E86-9D5E-B200-6D360C26AA1A}"/>
          </ac:spMkLst>
        </pc:spChg>
        <pc:spChg chg="mod">
          <ac:chgData name="PETERSEN Axel" userId="bfbfc44d-0988-4531-9d20-1ea541c4cf63" providerId="ADAL" clId="{FBF91F3B-B522-4BA4-A213-6848F7BA9E83}" dt="2023-06-30T12:10:38.829" v="0"/>
          <ac:spMkLst>
            <pc:docMk/>
            <pc:sldMk cId="4055662028" sldId="256"/>
            <ac:spMk id="33" creationId="{FAD2D6F1-9D02-3BB0-04C4-0F19141A7CEC}"/>
          </ac:spMkLst>
        </pc:spChg>
        <pc:spChg chg="mod">
          <ac:chgData name="PETERSEN Axel" userId="bfbfc44d-0988-4531-9d20-1ea541c4cf63" providerId="ADAL" clId="{FBF91F3B-B522-4BA4-A213-6848F7BA9E83}" dt="2023-06-30T12:12:26.454" v="25"/>
          <ac:spMkLst>
            <pc:docMk/>
            <pc:sldMk cId="4055662028" sldId="256"/>
            <ac:spMk id="38" creationId="{57004682-0622-D1F9-BCB2-16CDFA85A038}"/>
          </ac:spMkLst>
        </pc:spChg>
        <pc:spChg chg="mod">
          <ac:chgData name="PETERSEN Axel" userId="bfbfc44d-0988-4531-9d20-1ea541c4cf63" providerId="ADAL" clId="{FBF91F3B-B522-4BA4-A213-6848F7BA9E83}" dt="2023-06-30T12:12:07.213" v="24" actId="20577"/>
          <ac:spMkLst>
            <pc:docMk/>
            <pc:sldMk cId="4055662028" sldId="256"/>
            <ac:spMk id="39" creationId="{C9186032-2983-D187-46C9-AF15C1D61D68}"/>
          </ac:spMkLst>
        </pc:spChg>
        <pc:spChg chg="mod">
          <ac:chgData name="PETERSEN Axel" userId="bfbfc44d-0988-4531-9d20-1ea541c4cf63" providerId="ADAL" clId="{FBF91F3B-B522-4BA4-A213-6848F7BA9E83}" dt="2023-06-30T12:13:46" v="29"/>
          <ac:spMkLst>
            <pc:docMk/>
            <pc:sldMk cId="4055662028" sldId="256"/>
            <ac:spMk id="71" creationId="{97D8DC00-7A16-31BE-9B87-D4C929A12BD5}"/>
          </ac:spMkLst>
        </pc:spChg>
        <pc:spChg chg="mod">
          <ac:chgData name="PETERSEN Axel" userId="bfbfc44d-0988-4531-9d20-1ea541c4cf63" providerId="ADAL" clId="{FBF91F3B-B522-4BA4-A213-6848F7BA9E83}" dt="2023-06-30T12:13:26.500" v="28"/>
          <ac:spMkLst>
            <pc:docMk/>
            <pc:sldMk cId="4055662028" sldId="256"/>
            <ac:spMk id="72" creationId="{FADA0FEA-5D42-0B55-85A5-6E24B11A5906}"/>
          </ac:spMkLst>
        </pc:spChg>
        <pc:spChg chg="mod">
          <ac:chgData name="PETERSEN Axel" userId="bfbfc44d-0988-4531-9d20-1ea541c4cf63" providerId="ADAL" clId="{FBF91F3B-B522-4BA4-A213-6848F7BA9E83}" dt="2023-06-30T12:13:08.018" v="27"/>
          <ac:spMkLst>
            <pc:docMk/>
            <pc:sldMk cId="4055662028" sldId="256"/>
            <ac:spMk id="75" creationId="{50270AD4-1EFE-8D94-8147-F783ECB4A38D}"/>
          </ac:spMkLst>
        </pc:spChg>
        <pc:spChg chg="mod">
          <ac:chgData name="PETERSEN Axel" userId="bfbfc44d-0988-4531-9d20-1ea541c4cf63" providerId="ADAL" clId="{FBF91F3B-B522-4BA4-A213-6848F7BA9E83}" dt="2023-06-30T12:12:46.315" v="26"/>
          <ac:spMkLst>
            <pc:docMk/>
            <pc:sldMk cId="4055662028" sldId="256"/>
            <ac:spMk id="76" creationId="{50D47372-9EF4-78EF-AD1E-40B4844FB7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6CBD-4798-62A6-CF2B-6504B13DB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38045-664F-27D1-E844-8BBFD0E87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3C327-4DEF-29A0-2DBE-70FA33EB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1FBB2-41F5-15A5-C307-319B5739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C4E96-364F-C7CC-C042-4729B9B9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5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7819-02B7-4980-B645-0073993D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6EE3D5-402B-F399-17CC-5FD8A4FD0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86B46-CC87-325D-8917-9757DA42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01580-5FF3-49D4-0509-D9A1AE75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2B813-074E-A497-0F5A-06A3E6BA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4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6CF6D5-F362-A92C-AB94-E16D6E5D5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14FA1-267B-C680-166C-DAA63B3B8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057AB-2F54-DCE8-8485-00AE9F74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17833-5F77-ED2B-4717-49762F32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D8FC1-F41D-8A23-BD52-8F80AE8F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8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4878-9D88-4A93-9516-F38D2E72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BC8DB-23D3-3D64-165B-6A17D8283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6B1BC-0AE7-81D3-C7B8-01A53705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59C06-8E82-78DA-00DE-2B86FDF3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D3C78-C600-1861-D1D4-F46F1FBE2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0508-5A3E-09FD-1D21-56806A9E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51E69-0507-D1DB-95F3-DECFE54DD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D26B4-293E-1761-F107-F3B77555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1EA07-5853-C1EB-5CA9-99A6E1A9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F38EC-9C54-6183-D591-08CE1982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8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46DB5-6325-EFCB-0D1E-909F7699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8FC22-5ABA-8AF5-36CF-93F887CAA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76EEB-5F76-7829-4073-67F3BA756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38A50-CD51-202E-A29C-320C377F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501C8-66FB-49BE-87B8-5D6E145DE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36D97-A403-B224-F7B0-3A8559A1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1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6F51-163D-16D5-9FC2-D82B04B69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D3BC3-813E-393F-62FF-D9D07C6BB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18F5B-3BFE-A0FA-BDB3-2B612218E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F17563-EBFF-EBA4-BB53-0A4D302E5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114D7-0B2E-454D-F7A5-DB308B46B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99796-4151-8FF1-5173-A4F63AC7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0BD38-F384-C7EB-BFAD-CA66CBD7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00980-C0EF-8EBC-5DBC-C927CF58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537E6-B7B7-63B5-7A53-6B5F7408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D2455A-54D6-A4F0-733E-2742F4BE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16C8-9B87-A1CE-9D6F-06B740F99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34A6B-F0DC-735A-8ED7-11D94E37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8CCA7-697F-C853-4A88-29CEAA5A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B9AC2-27E1-7B93-4B33-74A4C0C8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3A0A4-C031-AA6C-59F5-22ADA807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359C-B9C5-282A-47B8-DE2EC56D4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AA8B2-78C5-775E-034D-65B403549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B611C-7E5C-5160-20F7-B886E5306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48E23-BC50-3CD4-473E-54596B01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2F538-7D68-9659-4A8D-EB6585C64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18E01-6585-AF22-1218-07349A0C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1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A7DB-0D79-C133-CD08-6255EAED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E4338-ABED-4DD8-A196-DA91037DF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FD154-55A4-8BE7-9FB0-ECB6CD9AC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B2F81-E466-6477-666D-8645ED75D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C8240-502E-709B-37D7-8B71F4A1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331E7-D282-B8D8-F502-215150EB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8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1C56D8-354A-3432-354C-6EB5816A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94BA1-D0E5-BEDF-187E-FB1B810C3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E2705-EEA4-18FD-D122-632B3D50B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F8562-2BF0-4FC1-9DA1-A0CAB678C39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651FA-6476-EFAF-CF1F-9BCB5983C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2E547-529A-A64D-05C3-CB0ACBD60B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DD147-78CF-4390-AA97-4827B76C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3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>
            <a:extLst>
              <a:ext uri="{FF2B5EF4-FFF2-40B4-BE49-F238E27FC236}">
                <a16:creationId xmlns:a16="http://schemas.microsoft.com/office/drawing/2014/main" id="{CE993C60-E87F-A925-98AE-CADA3B4E6580}"/>
              </a:ext>
            </a:extLst>
          </p:cNvPr>
          <p:cNvGrpSpPr>
            <a:grpSpLocks/>
          </p:cNvGrpSpPr>
          <p:nvPr/>
        </p:nvGrpSpPr>
        <p:grpSpPr>
          <a:xfrm>
            <a:off x="5016000" y="1173363"/>
            <a:ext cx="1080000" cy="1080000"/>
            <a:chOff x="2370115" y="2524726"/>
            <a:chExt cx="1636364" cy="1636364"/>
          </a:xfrm>
          <a:solidFill>
            <a:srgbClr val="EB554B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AD2F67F-BECD-77AC-2770-9F955DAB410C}"/>
                </a:ext>
              </a:extLst>
            </p:cNvPr>
            <p:cNvSpPr/>
            <p:nvPr/>
          </p:nvSpPr>
          <p:spPr>
            <a:xfrm>
              <a:off x="2459153" y="2622908"/>
              <a:ext cx="1440000" cy="1440000"/>
            </a:xfrm>
            <a:prstGeom prst="ellipse">
              <a:avLst/>
            </a:prstGeom>
            <a:grpFill/>
            <a:ln w="203200">
              <a:solidFill>
                <a:srgbClr val="FFFFFF">
                  <a:lumMod val="75000"/>
                  <a:alpha val="98000"/>
                </a:srgbClr>
              </a:solidFill>
            </a:ln>
            <a:effectLst/>
          </p:spPr>
          <p:txBody>
            <a:bodyPr spcFirstLastPara="0" vert="horz" wrap="square" lIns="0" tIns="131522" rIns="0" bIns="131522" numCol="1" spcCol="1270" anchor="ctr" anchorCtr="0">
              <a:noAutofit/>
            </a:bodyPr>
            <a:lstStyle/>
            <a:p>
              <a:pPr marL="0" marR="0" lvl="0" indent="0" algn="ctr" defTabSz="820636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8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rPr>
                <a:t>Title</a:t>
              </a:r>
            </a:p>
          </p:txBody>
        </p:sp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BE93A820-67B6-E431-196A-1995B83CEFDF}"/>
                </a:ext>
              </a:extLst>
            </p:cNvPr>
            <p:cNvSpPr/>
            <p:nvPr/>
          </p:nvSpPr>
          <p:spPr>
            <a:xfrm>
              <a:off x="2370115" y="2524726"/>
              <a:ext cx="1636364" cy="1636364"/>
            </a:xfrm>
            <a:prstGeom prst="ellipse">
              <a:avLst/>
            </a:prstGeom>
            <a:solidFill>
              <a:srgbClr val="002060"/>
            </a:solidFill>
            <a:ln w="203200" cap="flat" cmpd="sng" algn="ctr">
              <a:solidFill>
                <a:srgbClr val="FFFFFF">
                  <a:lumMod val="75000"/>
                  <a:alpha val="98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3" name="Group 17">
            <a:extLst>
              <a:ext uri="{FF2B5EF4-FFF2-40B4-BE49-F238E27FC236}">
                <a16:creationId xmlns:a16="http://schemas.microsoft.com/office/drawing/2014/main" id="{43BA4377-9F6E-D68B-2085-B2887347C5EB}"/>
              </a:ext>
            </a:extLst>
          </p:cNvPr>
          <p:cNvGrpSpPr/>
          <p:nvPr/>
        </p:nvGrpSpPr>
        <p:grpSpPr>
          <a:xfrm>
            <a:off x="215461" y="1396428"/>
            <a:ext cx="4690165" cy="1280682"/>
            <a:chOff x="5311490" y="2579312"/>
            <a:chExt cx="3579685" cy="1387405"/>
          </a:xfrm>
        </p:grpSpPr>
        <p:sp>
          <p:nvSpPr>
            <p:cNvPr id="14" name="Text Box 53" descr="© INSCALE GmbH, 26.05.2010&#10;http://www.presentationload.com/">
              <a:extLst>
                <a:ext uri="{FF2B5EF4-FFF2-40B4-BE49-F238E27FC236}">
                  <a16:creationId xmlns:a16="http://schemas.microsoft.com/office/drawing/2014/main" id="{205C97B8-F2C8-D8BF-9BC6-B070D5552E5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49782" y="2844834"/>
              <a:ext cx="3157785" cy="1121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66462" rIns="0" bIns="0">
              <a:noAutofit/>
            </a:bodyPr>
            <a:lstStyle/>
            <a:p>
              <a:pPr marL="0" marR="0" lvl="0" indent="0" algn="r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92" b="0" i="0" u="none" strike="noStrike" kern="0" cap="none" spc="0" normalizeH="0" baseline="0" noProof="1">
                  <a:ln>
                    <a:noFill/>
                  </a:ln>
                  <a:solidFill>
                    <a:srgbClr val="5F5F5F"/>
                  </a:solidFill>
                  <a:effectLst/>
                  <a:uLnTx/>
                  <a:uFillTx/>
                  <a:latin typeface="Tahoma"/>
                  <a:ea typeface="+mn-ea"/>
                </a:rPr>
                <a:t>Make them aware of the challenges of cyber disasters and the need for appropriate plans.</a:t>
              </a:r>
              <a:endParaRPr kumimoji="0" lang="en-GB" sz="1292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15" name="Text Box 91" descr="© INSCALE GmbH, 26.05.2010&#10;http://www.presentationload.com/">
              <a:extLst>
                <a:ext uri="{FF2B5EF4-FFF2-40B4-BE49-F238E27FC236}">
                  <a16:creationId xmlns:a16="http://schemas.microsoft.com/office/drawing/2014/main" id="{00EB21EC-2E86-9D5E-B200-6D360C26AA1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311490" y="2579312"/>
              <a:ext cx="3296078" cy="27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66462" anchor="b" anchorCtr="0">
              <a:noAutofit/>
            </a:bodyPr>
            <a:lstStyle/>
            <a:p>
              <a:pPr marL="0" marR="0" lvl="0" indent="0" algn="r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69" b="1" i="0" u="none" strike="noStrike" kern="0" cap="none" spc="0" normalizeH="0" baseline="0" noProof="1">
                  <a:ln>
                    <a:noFill/>
                  </a:ln>
                  <a:solidFill>
                    <a:srgbClr val="503078"/>
                  </a:solidFill>
                  <a:effectLst/>
                  <a:uLnTx/>
                  <a:uFillTx/>
                  <a:latin typeface="Tahoma"/>
                  <a:ea typeface="+mn-ea"/>
                </a:rPr>
                <a:t>1. Acculturating managers and businesses</a:t>
              </a:r>
            </a:p>
          </p:txBody>
        </p:sp>
        <p:sp>
          <p:nvSpPr>
            <p:cNvPr id="16" name="Line 51" descr="© INSCALE GmbH, 26.05.2010&#10;http://www.presentationload.com/">
              <a:extLst>
                <a:ext uri="{FF2B5EF4-FFF2-40B4-BE49-F238E27FC236}">
                  <a16:creationId xmlns:a16="http://schemas.microsoft.com/office/drawing/2014/main" id="{135B49A2-796B-6441-283B-B782DE9E6FC1}"/>
                </a:ext>
              </a:extLst>
            </p:cNvPr>
            <p:cNvSpPr>
              <a:spLocks noChangeShapeType="1"/>
            </p:cNvSpPr>
            <p:nvPr/>
          </p:nvSpPr>
          <p:spPr bwMode="gray">
            <a:xfrm flipV="1">
              <a:off x="5449784" y="2857308"/>
              <a:ext cx="3441391" cy="0"/>
            </a:xfrm>
            <a:prstGeom prst="line">
              <a:avLst/>
            </a:prstGeom>
            <a:noFill/>
            <a:ln w="9525">
              <a:solidFill>
                <a:srgbClr val="048B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pic>
        <p:nvPicPr>
          <p:cNvPr id="29" name="Graphic 28" descr="User with solid fill">
            <a:extLst>
              <a:ext uri="{FF2B5EF4-FFF2-40B4-BE49-F238E27FC236}">
                <a16:creationId xmlns:a16="http://schemas.microsoft.com/office/drawing/2014/main" id="{D30C4F97-EB46-52AB-3470-D81CB027E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1940" y="1241554"/>
            <a:ext cx="818628" cy="818628"/>
          </a:xfrm>
          <a:prstGeom prst="rect">
            <a:avLst/>
          </a:prstGeom>
        </p:spPr>
      </p:pic>
      <p:sp>
        <p:nvSpPr>
          <p:cNvPr id="33" name="Text Box 118" descr="© INSCALE GmbH, 26.05.2010&#10;http://www.presentationload.com/">
            <a:extLst>
              <a:ext uri="{FF2B5EF4-FFF2-40B4-BE49-F238E27FC236}">
                <a16:creationId xmlns:a16="http://schemas.microsoft.com/office/drawing/2014/main" id="{FAD2D6F1-9D02-3BB0-04C4-0F19141A7CE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1388" y="422778"/>
            <a:ext cx="11420476" cy="29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66462" anchor="b" anchorCtr="0">
            <a:noAutofit/>
          </a:bodyPr>
          <a:lstStyle/>
          <a:p>
            <a:pPr marL="0" marR="0" lvl="0" indent="0" algn="ctr" defTabSz="740038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1">
                <a:solidFill>
                  <a:srgbClr val="503078"/>
                </a:solidFill>
                <a:latin typeface="Tahoma"/>
              </a:rPr>
              <a:t>IS remediation in the wake of a cyber attack: 4 ways to accelerate its maturation</a:t>
            </a:r>
            <a:endParaRPr kumimoji="0" lang="en-GB" b="1" i="0" u="none" strike="noStrike" kern="0" cap="none" spc="0" normalizeH="0" baseline="0" noProof="1">
              <a:ln>
                <a:noFill/>
              </a:ln>
              <a:solidFill>
                <a:srgbClr val="503078"/>
              </a:solidFill>
              <a:effectLst/>
              <a:uLnTx/>
              <a:uFillTx/>
              <a:latin typeface="Tahoma"/>
              <a:ea typeface="+mn-ea"/>
            </a:endParaRPr>
          </a:p>
        </p:txBody>
      </p:sp>
      <p:grpSp>
        <p:nvGrpSpPr>
          <p:cNvPr id="34" name="Group 16">
            <a:extLst>
              <a:ext uri="{FF2B5EF4-FFF2-40B4-BE49-F238E27FC236}">
                <a16:creationId xmlns:a16="http://schemas.microsoft.com/office/drawing/2014/main" id="{516DFB1C-1EB7-E27C-A9CD-72F0FBD02922}"/>
              </a:ext>
            </a:extLst>
          </p:cNvPr>
          <p:cNvGrpSpPr>
            <a:grpSpLocks/>
          </p:cNvGrpSpPr>
          <p:nvPr/>
        </p:nvGrpSpPr>
        <p:grpSpPr>
          <a:xfrm>
            <a:off x="6063989" y="2465317"/>
            <a:ext cx="1080000" cy="1080000"/>
            <a:chOff x="2370115" y="2524726"/>
            <a:chExt cx="1636364" cy="1636364"/>
          </a:xfrm>
          <a:solidFill>
            <a:srgbClr val="EB554B"/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8649320-4B0D-5422-8556-6984D4612C8C}"/>
                </a:ext>
              </a:extLst>
            </p:cNvPr>
            <p:cNvSpPr/>
            <p:nvPr/>
          </p:nvSpPr>
          <p:spPr>
            <a:xfrm>
              <a:off x="2459153" y="2622908"/>
              <a:ext cx="1440000" cy="1440000"/>
            </a:xfrm>
            <a:prstGeom prst="ellipse">
              <a:avLst/>
            </a:prstGeom>
            <a:grpFill/>
            <a:ln w="203200">
              <a:solidFill>
                <a:srgbClr val="FFFFFF">
                  <a:lumMod val="75000"/>
                  <a:alpha val="98000"/>
                </a:srgbClr>
              </a:solidFill>
            </a:ln>
            <a:effectLst/>
          </p:spPr>
          <p:txBody>
            <a:bodyPr spcFirstLastPara="0" vert="horz" wrap="square" lIns="0" tIns="131522" rIns="0" bIns="131522" numCol="1" spcCol="1270" anchor="ctr" anchorCtr="0">
              <a:noAutofit/>
            </a:bodyPr>
            <a:lstStyle/>
            <a:p>
              <a:pPr marL="0" marR="0" lvl="0" indent="0" algn="ctr" defTabSz="820636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8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rPr>
                <a:t>Title</a:t>
              </a:r>
            </a:p>
          </p:txBody>
        </p:sp>
        <p:sp>
          <p:nvSpPr>
            <p:cNvPr id="36" name="Oval 8">
              <a:extLst>
                <a:ext uri="{FF2B5EF4-FFF2-40B4-BE49-F238E27FC236}">
                  <a16:creationId xmlns:a16="http://schemas.microsoft.com/office/drawing/2014/main" id="{FD058D20-CCFE-D5C8-EA6B-8D1290EA5591}"/>
                </a:ext>
              </a:extLst>
            </p:cNvPr>
            <p:cNvSpPr/>
            <p:nvPr/>
          </p:nvSpPr>
          <p:spPr>
            <a:xfrm>
              <a:off x="2370115" y="2524726"/>
              <a:ext cx="1636364" cy="1636364"/>
            </a:xfrm>
            <a:prstGeom prst="ellipse">
              <a:avLst/>
            </a:prstGeom>
            <a:solidFill>
              <a:srgbClr val="002060"/>
            </a:solidFill>
            <a:ln w="203200" cap="flat" cmpd="sng" algn="ctr">
              <a:solidFill>
                <a:srgbClr val="FFFFFF">
                  <a:lumMod val="75000"/>
                  <a:alpha val="98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7" name="Group 17">
            <a:extLst>
              <a:ext uri="{FF2B5EF4-FFF2-40B4-BE49-F238E27FC236}">
                <a16:creationId xmlns:a16="http://schemas.microsoft.com/office/drawing/2014/main" id="{21A69500-C45A-E8ED-BF42-A7012BD69198}"/>
              </a:ext>
            </a:extLst>
          </p:cNvPr>
          <p:cNvGrpSpPr/>
          <p:nvPr/>
        </p:nvGrpSpPr>
        <p:grpSpPr>
          <a:xfrm>
            <a:off x="7221165" y="2804282"/>
            <a:ext cx="4734615" cy="1302304"/>
            <a:chOff x="5068240" y="2540425"/>
            <a:chExt cx="3747870" cy="1410828"/>
          </a:xfrm>
        </p:grpSpPr>
        <p:sp>
          <p:nvSpPr>
            <p:cNvPr id="38" name="Text Box 53" descr="© INSCALE GmbH, 26.05.2010&#10;http://www.presentationload.com/">
              <a:extLst>
                <a:ext uri="{FF2B5EF4-FFF2-40B4-BE49-F238E27FC236}">
                  <a16:creationId xmlns:a16="http://schemas.microsoft.com/office/drawing/2014/main" id="{57004682-0622-D1F9-BCB2-16CDFA85A03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49782" y="2829370"/>
              <a:ext cx="3238220" cy="1121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66462" rIns="0" bIns="0">
              <a:noAutofit/>
            </a:bodyPr>
            <a:lstStyle/>
            <a:p>
              <a:pPr marL="0" marR="0" lvl="0" indent="0" algn="just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92" b="0" i="0" u="none" strike="noStrike" kern="0" cap="none" spc="0" normalizeH="0" baseline="0" noProof="1">
                  <a:ln>
                    <a:noFill/>
                  </a:ln>
                  <a:solidFill>
                    <a:srgbClr val="5F5F5F"/>
                  </a:solidFill>
                  <a:effectLst/>
                  <a:uLnTx/>
                  <a:uFillTx/>
                  <a:latin typeface="Tahoma"/>
                  <a:ea typeface="+mn-ea"/>
                </a:rPr>
                <a:t>Take into account, from project design right through to operating activities, any possible compromise of the Information System leading to its destruction.</a:t>
              </a:r>
              <a:endParaRPr kumimoji="0" lang="en-GB" sz="1292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39" name="Text Box 91" descr="© INSCALE GmbH, 26.05.2010&#10;http://www.presentationload.com/">
              <a:extLst>
                <a:ext uri="{FF2B5EF4-FFF2-40B4-BE49-F238E27FC236}">
                  <a16:creationId xmlns:a16="http://schemas.microsoft.com/office/drawing/2014/main" id="{C9186032-2983-D187-46C9-AF15C1D61D6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49782" y="2540425"/>
              <a:ext cx="3112987" cy="316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66462" anchor="b" anchorCtr="0">
              <a:noAutofit/>
            </a:bodyPr>
            <a:lstStyle/>
            <a:p>
              <a:pPr marL="0" marR="0" lvl="0" indent="0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69" b="1" i="0" u="none" strike="noStrike" kern="0" cap="none" spc="0" normalizeH="0" baseline="0" noProof="1">
                  <a:ln>
                    <a:noFill/>
                  </a:ln>
                  <a:solidFill>
                    <a:srgbClr val="503078"/>
                  </a:solidFill>
                  <a:effectLst/>
                  <a:uLnTx/>
                  <a:uFillTx/>
                  <a:latin typeface="Tahoma"/>
                  <a:ea typeface="+mn-ea"/>
                </a:rPr>
                <a:t>2. Anchoring "Compromise by design" in Business As Usual</a:t>
              </a:r>
              <a:endParaRPr kumimoji="0" lang="en-GB" sz="1569" b="1" i="0" u="none" strike="noStrike" kern="0" cap="none" spc="0" normalizeH="0" baseline="0" noProof="1">
                <a:ln>
                  <a:noFill/>
                </a:ln>
                <a:solidFill>
                  <a:srgbClr val="503078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40" name="Line 51" descr="© INSCALE GmbH, 26.05.2010&#10;http://www.presentationload.com/">
              <a:extLst>
                <a:ext uri="{FF2B5EF4-FFF2-40B4-BE49-F238E27FC236}">
                  <a16:creationId xmlns:a16="http://schemas.microsoft.com/office/drawing/2014/main" id="{EA7F14C5-CA80-B18B-50B6-9740B0E5760A}"/>
                </a:ext>
              </a:extLst>
            </p:cNvPr>
            <p:cNvSpPr>
              <a:spLocks noChangeShapeType="1"/>
            </p:cNvSpPr>
            <p:nvPr/>
          </p:nvSpPr>
          <p:spPr bwMode="gray">
            <a:xfrm flipV="1">
              <a:off x="5068240" y="2828372"/>
              <a:ext cx="3747870" cy="2989"/>
            </a:xfrm>
            <a:prstGeom prst="line">
              <a:avLst/>
            </a:prstGeom>
            <a:noFill/>
            <a:ln w="9525">
              <a:solidFill>
                <a:srgbClr val="048B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pic>
        <p:nvPicPr>
          <p:cNvPr id="55" name="Graphic 54" descr="Cpr with solid fill">
            <a:extLst>
              <a:ext uri="{FF2B5EF4-FFF2-40B4-BE49-F238E27FC236}">
                <a16:creationId xmlns:a16="http://schemas.microsoft.com/office/drawing/2014/main" id="{91D2F920-9AF6-9946-8C17-E6889CC183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49795" y="2665214"/>
            <a:ext cx="625567" cy="625567"/>
          </a:xfrm>
          <a:prstGeom prst="rect">
            <a:avLst/>
          </a:prstGeom>
        </p:spPr>
      </p:pic>
      <p:grpSp>
        <p:nvGrpSpPr>
          <p:cNvPr id="56" name="Group 16">
            <a:extLst>
              <a:ext uri="{FF2B5EF4-FFF2-40B4-BE49-F238E27FC236}">
                <a16:creationId xmlns:a16="http://schemas.microsoft.com/office/drawing/2014/main" id="{E8CC97D7-5655-2739-8A38-F5A2E1298105}"/>
              </a:ext>
            </a:extLst>
          </p:cNvPr>
          <p:cNvGrpSpPr>
            <a:grpSpLocks/>
          </p:cNvGrpSpPr>
          <p:nvPr/>
        </p:nvGrpSpPr>
        <p:grpSpPr>
          <a:xfrm>
            <a:off x="5016000" y="3738035"/>
            <a:ext cx="1080000" cy="1080000"/>
            <a:chOff x="2370115" y="2524726"/>
            <a:chExt cx="1636364" cy="1636364"/>
          </a:xfrm>
          <a:solidFill>
            <a:srgbClr val="EB554B"/>
          </a:solidFill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D3F06DB-78EF-BAAF-9A45-7A63DC746DA6}"/>
                </a:ext>
              </a:extLst>
            </p:cNvPr>
            <p:cNvSpPr/>
            <p:nvPr/>
          </p:nvSpPr>
          <p:spPr>
            <a:xfrm>
              <a:off x="2459153" y="2622908"/>
              <a:ext cx="1440000" cy="1440000"/>
            </a:xfrm>
            <a:prstGeom prst="ellipse">
              <a:avLst/>
            </a:prstGeom>
            <a:grpFill/>
            <a:ln w="203200">
              <a:solidFill>
                <a:srgbClr val="FFFFFF">
                  <a:lumMod val="75000"/>
                  <a:alpha val="98000"/>
                </a:srgbClr>
              </a:solidFill>
            </a:ln>
            <a:effectLst/>
          </p:spPr>
          <p:txBody>
            <a:bodyPr spcFirstLastPara="0" vert="horz" wrap="square" lIns="0" tIns="131522" rIns="0" bIns="131522" numCol="1" spcCol="1270" anchor="ctr" anchorCtr="0">
              <a:noAutofit/>
            </a:bodyPr>
            <a:lstStyle/>
            <a:p>
              <a:pPr marL="0" marR="0" lvl="0" indent="0" algn="ctr" defTabSz="820636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8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rPr>
                <a:t>Title</a:t>
              </a:r>
            </a:p>
          </p:txBody>
        </p:sp>
        <p:sp>
          <p:nvSpPr>
            <p:cNvPr id="58" name="Oval 8">
              <a:extLst>
                <a:ext uri="{FF2B5EF4-FFF2-40B4-BE49-F238E27FC236}">
                  <a16:creationId xmlns:a16="http://schemas.microsoft.com/office/drawing/2014/main" id="{4B788414-7300-7D96-0039-9A926880DC7D}"/>
                </a:ext>
              </a:extLst>
            </p:cNvPr>
            <p:cNvSpPr/>
            <p:nvPr/>
          </p:nvSpPr>
          <p:spPr>
            <a:xfrm>
              <a:off x="2370115" y="2524726"/>
              <a:ext cx="1636364" cy="1636364"/>
            </a:xfrm>
            <a:prstGeom prst="ellipse">
              <a:avLst/>
            </a:prstGeom>
            <a:solidFill>
              <a:srgbClr val="002060"/>
            </a:solidFill>
            <a:ln w="203200" cap="flat" cmpd="sng" algn="ctr">
              <a:solidFill>
                <a:srgbClr val="FFFFFF">
                  <a:lumMod val="75000"/>
                  <a:alpha val="98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6" name="Group 16">
            <a:extLst>
              <a:ext uri="{FF2B5EF4-FFF2-40B4-BE49-F238E27FC236}">
                <a16:creationId xmlns:a16="http://schemas.microsoft.com/office/drawing/2014/main" id="{842DADD7-F886-9267-06A6-E1F903071ADB}"/>
              </a:ext>
            </a:extLst>
          </p:cNvPr>
          <p:cNvGrpSpPr>
            <a:grpSpLocks/>
          </p:cNvGrpSpPr>
          <p:nvPr/>
        </p:nvGrpSpPr>
        <p:grpSpPr>
          <a:xfrm>
            <a:off x="6073140" y="5047005"/>
            <a:ext cx="1080000" cy="1080000"/>
            <a:chOff x="2370115" y="2524726"/>
            <a:chExt cx="1636364" cy="1636364"/>
          </a:xfrm>
          <a:solidFill>
            <a:srgbClr val="EB554B"/>
          </a:solidFill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360F8DF-2F8B-4F48-E296-95785876AEB9}"/>
                </a:ext>
              </a:extLst>
            </p:cNvPr>
            <p:cNvSpPr/>
            <p:nvPr/>
          </p:nvSpPr>
          <p:spPr>
            <a:xfrm>
              <a:off x="2459153" y="2622908"/>
              <a:ext cx="1440000" cy="1440000"/>
            </a:xfrm>
            <a:prstGeom prst="ellipse">
              <a:avLst/>
            </a:prstGeom>
            <a:grpFill/>
            <a:ln w="203200">
              <a:solidFill>
                <a:srgbClr val="FFFFFF">
                  <a:lumMod val="75000"/>
                  <a:alpha val="98000"/>
                </a:srgbClr>
              </a:solidFill>
            </a:ln>
            <a:effectLst/>
          </p:spPr>
          <p:txBody>
            <a:bodyPr spcFirstLastPara="0" vert="horz" wrap="square" lIns="0" tIns="131522" rIns="0" bIns="131522" numCol="1" spcCol="1270" anchor="ctr" anchorCtr="0">
              <a:noAutofit/>
            </a:bodyPr>
            <a:lstStyle/>
            <a:p>
              <a:pPr marL="0" marR="0" lvl="0" indent="0" algn="ctr" defTabSz="820636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8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rPr>
                <a:t>Title</a:t>
              </a:r>
            </a:p>
          </p:txBody>
        </p:sp>
        <p:sp>
          <p:nvSpPr>
            <p:cNvPr id="68" name="Oval 8">
              <a:extLst>
                <a:ext uri="{FF2B5EF4-FFF2-40B4-BE49-F238E27FC236}">
                  <a16:creationId xmlns:a16="http://schemas.microsoft.com/office/drawing/2014/main" id="{20227FF4-68BD-BF5F-F340-08B76F3D279B}"/>
                </a:ext>
              </a:extLst>
            </p:cNvPr>
            <p:cNvSpPr/>
            <p:nvPr/>
          </p:nvSpPr>
          <p:spPr>
            <a:xfrm>
              <a:off x="2370115" y="2524726"/>
              <a:ext cx="1636364" cy="1636364"/>
            </a:xfrm>
            <a:prstGeom prst="ellipse">
              <a:avLst/>
            </a:prstGeom>
            <a:solidFill>
              <a:srgbClr val="002060"/>
            </a:solidFill>
            <a:ln w="203200" cap="flat" cmpd="sng" algn="ctr">
              <a:solidFill>
                <a:srgbClr val="FFFFFF">
                  <a:lumMod val="75000"/>
                  <a:alpha val="98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0" name="Group 17">
            <a:extLst>
              <a:ext uri="{FF2B5EF4-FFF2-40B4-BE49-F238E27FC236}">
                <a16:creationId xmlns:a16="http://schemas.microsoft.com/office/drawing/2014/main" id="{6354B91B-EF01-B36C-EA8E-252E32A89B98}"/>
              </a:ext>
            </a:extLst>
          </p:cNvPr>
          <p:cNvGrpSpPr/>
          <p:nvPr/>
        </p:nvGrpSpPr>
        <p:grpSpPr>
          <a:xfrm>
            <a:off x="7239146" y="5335417"/>
            <a:ext cx="5302617" cy="1302788"/>
            <a:chOff x="5068240" y="2539900"/>
            <a:chExt cx="4197494" cy="1411353"/>
          </a:xfrm>
        </p:grpSpPr>
        <p:sp>
          <p:nvSpPr>
            <p:cNvPr id="71" name="Text Box 53" descr="© INSCALE GmbH, 26.05.2010&#10;http://www.presentationload.com/">
              <a:extLst>
                <a:ext uri="{FF2B5EF4-FFF2-40B4-BE49-F238E27FC236}">
                  <a16:creationId xmlns:a16="http://schemas.microsoft.com/office/drawing/2014/main" id="{97D8DC00-7A16-31BE-9B87-D4C929A12B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49781" y="2829370"/>
              <a:ext cx="3288759" cy="1121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66462" rIns="0" bIns="0">
              <a:noAutofit/>
            </a:bodyPr>
            <a:lstStyle/>
            <a:p>
              <a:pPr marL="0" marR="0" lvl="0" indent="0" algn="just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92" b="0" i="0" u="none" strike="noStrike" kern="0" cap="none" spc="0" normalizeH="0" baseline="0" noProof="1">
                  <a:ln>
                    <a:noFill/>
                  </a:ln>
                  <a:solidFill>
                    <a:srgbClr val="5F5F5F"/>
                  </a:solidFill>
                  <a:effectLst/>
                  <a:uLnTx/>
                  <a:uFillTx/>
                  <a:latin typeface="Tahoma"/>
                  <a:ea typeface="+mn-ea"/>
                </a:rPr>
                <a:t>Take advantage of feedback from major players such as ANSSI, establish exchanges with peers, participate in working groups with your ecosystem.</a:t>
              </a:r>
              <a:endParaRPr kumimoji="0" lang="en-GB" sz="1292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72" name="Text Box 91" descr="© INSCALE GmbH, 26.05.2010&#10;http://www.presentationload.com/">
              <a:extLst>
                <a:ext uri="{FF2B5EF4-FFF2-40B4-BE49-F238E27FC236}">
                  <a16:creationId xmlns:a16="http://schemas.microsoft.com/office/drawing/2014/main" id="{FADA0FEA-5D42-0B55-85A5-6E24B11A590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49783" y="2539900"/>
              <a:ext cx="3815951" cy="317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66462" anchor="b" anchorCtr="0">
              <a:noAutofit/>
            </a:bodyPr>
            <a:lstStyle/>
            <a:p>
              <a:pPr marL="0" marR="0" lvl="0" indent="0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69" b="1" i="0" u="none" strike="noStrike" kern="0" cap="none" spc="0" normalizeH="0" baseline="0" noProof="1">
                  <a:ln>
                    <a:noFill/>
                  </a:ln>
                  <a:solidFill>
                    <a:srgbClr val="503078"/>
                  </a:solidFill>
                  <a:effectLst/>
                  <a:uLnTx/>
                  <a:uFillTx/>
                  <a:latin typeface="Tahoma"/>
                  <a:ea typeface="+mn-ea"/>
                </a:rPr>
                <a:t>4. Capitalize on feedback</a:t>
              </a:r>
            </a:p>
          </p:txBody>
        </p:sp>
        <p:sp>
          <p:nvSpPr>
            <p:cNvPr id="73" name="Line 51" descr="© INSCALE GmbH, 26.05.2010&#10;http://www.presentationload.com/">
              <a:extLst>
                <a:ext uri="{FF2B5EF4-FFF2-40B4-BE49-F238E27FC236}">
                  <a16:creationId xmlns:a16="http://schemas.microsoft.com/office/drawing/2014/main" id="{ED2CF228-2A05-B46A-B2C5-2D405BB5F0B9}"/>
                </a:ext>
              </a:extLst>
            </p:cNvPr>
            <p:cNvSpPr>
              <a:spLocks noChangeShapeType="1"/>
            </p:cNvSpPr>
            <p:nvPr/>
          </p:nvSpPr>
          <p:spPr bwMode="gray">
            <a:xfrm flipV="1">
              <a:off x="5068240" y="2828372"/>
              <a:ext cx="3747870" cy="2989"/>
            </a:xfrm>
            <a:prstGeom prst="line">
              <a:avLst/>
            </a:prstGeom>
            <a:noFill/>
            <a:ln w="9525">
              <a:solidFill>
                <a:srgbClr val="048B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4" name="Group 17">
            <a:extLst>
              <a:ext uri="{FF2B5EF4-FFF2-40B4-BE49-F238E27FC236}">
                <a16:creationId xmlns:a16="http://schemas.microsoft.com/office/drawing/2014/main" id="{9C12ACEB-B681-E18F-1A8B-0C85BCDA553F}"/>
              </a:ext>
            </a:extLst>
          </p:cNvPr>
          <p:cNvGrpSpPr/>
          <p:nvPr/>
        </p:nvGrpSpPr>
        <p:grpSpPr>
          <a:xfrm>
            <a:off x="215459" y="4054735"/>
            <a:ext cx="4706761" cy="1280682"/>
            <a:chOff x="5298823" y="2579312"/>
            <a:chExt cx="3592352" cy="1387405"/>
          </a:xfrm>
        </p:grpSpPr>
        <p:sp>
          <p:nvSpPr>
            <p:cNvPr id="75" name="Text Box 53" descr="© INSCALE GmbH, 26.05.2010&#10;http://www.presentationload.com/">
              <a:extLst>
                <a:ext uri="{FF2B5EF4-FFF2-40B4-BE49-F238E27FC236}">
                  <a16:creationId xmlns:a16="http://schemas.microsoft.com/office/drawing/2014/main" id="{50270AD4-1EFE-8D94-8147-F783ECB4A38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298823" y="2844834"/>
              <a:ext cx="3308744" cy="1121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66462" rIns="0" bIns="0">
              <a:noAutofit/>
            </a:bodyPr>
            <a:lstStyle/>
            <a:p>
              <a:pPr marL="0" marR="0" lvl="0" indent="0" algn="r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92" b="0" i="0" u="none" strike="noStrike" kern="0" cap="none" spc="0" normalizeH="0" baseline="0" noProof="1">
                  <a:ln>
                    <a:noFill/>
                  </a:ln>
                  <a:solidFill>
                    <a:srgbClr val="5F5F5F"/>
                  </a:solidFill>
                  <a:effectLst/>
                  <a:uLnTx/>
                  <a:uFillTx/>
                  <a:latin typeface="Tahoma"/>
                  <a:ea typeface="+mn-ea"/>
                </a:rPr>
                <a:t>Draw up reconstruction plans, adapted to the threat and risks, with alternative solutions ("Plan B") to better address the hazard of the attack context.</a:t>
              </a:r>
              <a:endParaRPr kumimoji="0" lang="en-GB" sz="1292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76" name="Text Box 91" descr="© INSCALE GmbH, 26.05.2010&#10;http://www.presentationload.com/">
              <a:extLst>
                <a:ext uri="{FF2B5EF4-FFF2-40B4-BE49-F238E27FC236}">
                  <a16:creationId xmlns:a16="http://schemas.microsoft.com/office/drawing/2014/main" id="{50D47372-9EF4-78EF-AD1E-40B4844FB7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335023" y="2579312"/>
              <a:ext cx="3272544" cy="248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66462" anchor="b" anchorCtr="0">
              <a:noAutofit/>
            </a:bodyPr>
            <a:lstStyle/>
            <a:p>
              <a:pPr marL="0" marR="0" lvl="0" indent="0" algn="r" defTabSz="740038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569" b="1" kern="0" noProof="1">
                  <a:solidFill>
                    <a:srgbClr val="503078"/>
                  </a:solidFill>
                  <a:latin typeface="Tahoma"/>
                </a:rPr>
                <a:t>3. Several means of remediation at your disposal</a:t>
              </a:r>
              <a:endParaRPr kumimoji="0" lang="en-GB" sz="1569" b="1" i="0" u="none" strike="noStrike" kern="0" cap="none" spc="0" normalizeH="0" baseline="0" noProof="1">
                <a:ln>
                  <a:noFill/>
                </a:ln>
                <a:solidFill>
                  <a:srgbClr val="503078"/>
                </a:solidFill>
                <a:effectLst/>
                <a:uLnTx/>
                <a:uFillTx/>
                <a:latin typeface="Tahoma"/>
                <a:ea typeface="+mn-ea"/>
              </a:endParaRPr>
            </a:p>
          </p:txBody>
        </p:sp>
        <p:sp>
          <p:nvSpPr>
            <p:cNvPr id="77" name="Line 51" descr="© INSCALE GmbH, 26.05.2010&#10;http://www.presentationload.com/">
              <a:extLst>
                <a:ext uri="{FF2B5EF4-FFF2-40B4-BE49-F238E27FC236}">
                  <a16:creationId xmlns:a16="http://schemas.microsoft.com/office/drawing/2014/main" id="{76251920-937E-AC2E-C5C2-75C1FD904030}"/>
                </a:ext>
              </a:extLst>
            </p:cNvPr>
            <p:cNvSpPr>
              <a:spLocks noChangeShapeType="1"/>
            </p:cNvSpPr>
            <p:nvPr/>
          </p:nvSpPr>
          <p:spPr bwMode="gray">
            <a:xfrm flipV="1">
              <a:off x="5449784" y="2857308"/>
              <a:ext cx="3441391" cy="0"/>
            </a:xfrm>
            <a:prstGeom prst="line">
              <a:avLst/>
            </a:prstGeom>
            <a:noFill/>
            <a:ln w="9525">
              <a:solidFill>
                <a:srgbClr val="048B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1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pic>
        <p:nvPicPr>
          <p:cNvPr id="91" name="Graphic 90" descr="Bow And Arrow with solid fill">
            <a:extLst>
              <a:ext uri="{FF2B5EF4-FFF2-40B4-BE49-F238E27FC236}">
                <a16:creationId xmlns:a16="http://schemas.microsoft.com/office/drawing/2014/main" id="{4C2D160F-03E0-BA80-7269-5E54D3954F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1940" y="3973043"/>
            <a:ext cx="713812" cy="67660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FCE5C4-F1F1-C88F-99E1-623D124251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198017">
            <a:off x="5411991" y="4231148"/>
            <a:ext cx="675321" cy="228191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9320D0DD-7689-F792-085E-EEEB9CB378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7594316">
            <a:off x="5145559" y="3960973"/>
            <a:ext cx="675321" cy="228191"/>
          </a:xfrm>
          <a:prstGeom prst="rect">
            <a:avLst/>
          </a:prstGeom>
        </p:spPr>
      </p:pic>
      <p:pic>
        <p:nvPicPr>
          <p:cNvPr id="102" name="Graphic 101" descr="Share with solid fill">
            <a:extLst>
              <a:ext uri="{FF2B5EF4-FFF2-40B4-BE49-F238E27FC236}">
                <a16:creationId xmlns:a16="http://schemas.microsoft.com/office/drawing/2014/main" id="{AF9D887B-7652-50B2-04CD-68989B8A8E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131905" y="51118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6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146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PETERSEN Axel</dc:creator>
  <cp:lastModifiedBy>PETERSEN Axel</cp:lastModifiedBy>
  <cp:revision>2</cp:revision>
  <dcterms:created xsi:type="dcterms:W3CDTF">2023-06-28T07:56:34Z</dcterms:created>
  <dcterms:modified xsi:type="dcterms:W3CDTF">2023-06-30T12:13:49Z</dcterms:modified>
</cp:coreProperties>
</file>